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BD9F-FE8D-4616-8200-C9DAFF17151D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10E9F-4285-40B8-BFB2-69653D70CCF4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44423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28C10-D063-46F9-89A1-294271E3BB3F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08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80728-99AD-46D1-83D9-D938BE461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A5401A-0836-4B80-BB88-B07BE452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D38147-5AAD-42A0-A256-7D7E1120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5FDC89-5C7F-4303-BC53-F0A8C799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1F5507-3FD6-4A7C-8BD7-822E778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4198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2E32B-211D-4E60-87AB-571B3005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C42F0E-A2E3-4F83-B962-E4FBE27F5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A63E51-4F3E-4786-BFCF-09CC7C8D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9DD1BF-38A9-42E7-BF08-3FC6D6C4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C4935-69A1-4CE2-9663-509599B1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8756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E6E111-F649-4E2C-B00B-FE88D323C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CDF3A1-FBD1-43F8-AEB7-907F1EAB6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EF19BC-E630-425F-A053-06ABEC8D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D662E-6AB8-4C19-9B08-097D6050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A91D4C-0EA7-4D36-B0C2-AAFD25CE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509585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154FE-0437-634B-A8B3-B82047FAE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EED860-744A-E44A-9D0A-2C30FFA5A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2E5D5D-1471-F34A-A9D1-82953CEA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31FA07-FE16-724D-B03D-7070CF0C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C22BD9-7A90-BB4C-95AC-FC16B2C8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999084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D0530-68C7-1349-BA66-4451BD2C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D2FE34-DA73-5347-B170-78BD1D78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22843B-805B-4A4C-BC46-DAB825D3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CBF480-FEBD-CA4C-9D81-B6CC2557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FA60C-0BB4-B447-9AE6-6979CFE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59852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CC1DC-6790-2C46-B4A1-6A40EAA7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37BFA7-9675-F74E-AA37-5A3D917C5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D0AE62-BC22-2D4D-9EB6-28B93E21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0CBC1B-1A5B-8E4A-A048-C6F97C02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2A0B2-7377-DD46-B71A-B74C5CB0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73996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4FEFC-34AB-894C-8B60-F83450A3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72B8A-A7EE-5B49-BEFA-EE6DB4328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D383B9-9227-3145-81F5-66B47BFC9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1CF144-D772-2145-B369-AD8A742D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861F40-BF28-E541-9E1E-FF39AB43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1D9DE3-3D96-5F4B-9D86-AB79DE32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86632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DC6C7-23D5-7D41-9758-D75D3169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378936-C5DD-9A4F-A02C-E08F7F4FF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952860-B1B7-484D-A7DA-7CB1AF01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0CE684-E2CC-F34E-A408-40DF67020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60924D-5191-5840-8179-CBA2DAAC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F8F2F5-44A9-B641-8DFA-FE967C3B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D21326-CB16-A049-8E0B-7F82479A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1444E2-6887-3045-882C-61B5B94E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751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ECE69-3079-D74A-B3A8-E693C6D4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E91CBD-C39D-094A-9486-4635D95B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2F7EEF-A5ED-4244-A763-0A5C8826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B97C58-33DE-124C-A130-38011AF9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6889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A086BC-28EA-F346-8815-A580F293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FA2F10-6BB8-8F42-B38D-F507640B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8269F2-9E29-4A4F-841E-16FC05D9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49746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37551-7B1D-2043-8552-C847BAD8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BBD72-01B3-1547-AE59-8A216E45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1B83A-1E36-D54E-8306-A090567C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8B0A08-2B31-624B-8DB8-AC528054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6B3E5A-652E-BB42-A39C-759E9640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71F2E7-F9B5-5C48-8942-8A0E8610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4271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BAEE4-51A6-41B0-81EA-BCBD4315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F25155-4D09-4D2B-BCEA-E5D6407E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A6D07-C2DB-4B3A-8CF1-E07B6DD1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6A0C18-3F94-49FB-9614-925239FA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278E1C-1690-407C-97CD-05E12736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607194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F2098-53BC-5B41-87E3-8EF0093F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A3FD83-906C-644B-9627-A43BCF95F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AEC64C-D8AD-3649-AA33-944B00AC7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3DB87A-1EDA-F248-B70C-BA6FA59A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AFBDB0-E117-944F-812E-9F20E82E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51E0C6-1B9D-4A49-ABF3-C85B3F53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59127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2FAAF-8613-D642-9D25-E07B4F5C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A3C1D1-6A89-1C41-98B7-A7B88A623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76837-7475-F14C-9D9A-62A28E8B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A7F17-996A-5245-843B-70020B1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71990A-D184-A247-A747-94D1D606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78691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068AA5-7B01-A84A-9374-6222836CA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8C288-D6BD-ED48-B23C-BBC8C13E2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280FE7-D9D9-9547-8448-C0C672B0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943E28-15D5-9149-B73E-4E56F437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08D018-3A22-E748-A9F8-BBDC703E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02013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691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877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016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410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683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207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81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DF0ED-5E23-4EAB-A081-74EB7B76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65676B-CCEA-4042-B676-7804C267D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31302-908E-4454-A086-1819AB6C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5F0F0-C9D0-4B9B-9DA3-38285490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B29511-A35B-445B-B89C-DBD9D51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63178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2274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253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60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28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0999E-EE4B-4C2C-ADC2-5FA8EF2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D2707-56BF-41E4-8308-704C00C79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53B25C-2725-4283-87F0-F7AA3B4E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A6B051-8FC1-482F-9859-77E6A8F6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7B2CBD-4AAF-490D-8B3E-57B23A64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2FEF83-DE8B-4D64-A9C0-3B9AA4A4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55218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02FD0-A732-4C13-9F4F-EAA06EE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EDE5AB-5E98-409F-8C85-F45C4C84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1B1D19-B5CA-4760-8FD7-CB9EA73E4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6713C6-D5C8-43DB-BAB3-FEA11D610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5CD359-CB9C-4AED-BDCA-4A86708DB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9A6B8C-DF9F-4806-92C4-4D266F59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702E3A-A996-4592-9A3D-38957F28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EB44DF-AD26-4FF1-8840-8C219F7C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6099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2D740-2FE5-41AC-8999-8144D989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6DB9EB-3EDC-4619-86B5-D9E0CC48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D2CDCA-206D-4F72-BAF7-E6735CBA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478771-31B1-4830-B4D7-D9DE2825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3820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695CCE-2D7E-4FE5-ABDC-DD430891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87DAD5-E995-4AB9-A925-66911334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79B14C-2124-4035-9DA6-AF3261C4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01084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A4D0B-9A0C-445D-A08D-7F1D2035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5C08D6-8EF1-4A1B-B6F2-BE40FF75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FC3380-76E9-466C-BB70-2FE481D18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93F1E3-A667-4D4E-86A6-D24F163B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0B95FE-0220-48ED-9E0D-97A4F225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D9930A-C006-41AA-9D3A-F2DDF557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16675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50E2-88E4-487C-A72A-13F6BCFA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5F7C95-38E0-433D-805A-854619BA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E2098F-0A67-4F84-92CF-94CEA4CC7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FBCF6B-BA1B-4822-A0B4-560707F0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7B8DC3-1B5B-452D-8A79-E44E38E2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8ABA2F-8B0C-4338-BA0C-C402EB05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5667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8296895-939C-40DD-83C6-BFB3CC94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95CB86-B7E2-44D0-9DD3-9643DEFE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AFE313-7E3E-4356-A6B7-B722269A8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F510-4CD8-4C11-B182-7903E4BB4146}" type="datetimeFigureOut">
              <a:rPr lang="es-PA" smtClean="0"/>
              <a:t>09/20/2020</a:t>
            </a:fld>
            <a:endParaRPr lang="es-P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12CEFC-B00B-4C6E-ABBD-98E14A16E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DA0B1B-A817-4D9F-B376-D686EECDA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81791-4FF4-489D-9035-3DF1B8C7C688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50119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4999F9-5608-D341-8588-7F503AFA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FE721C-006C-C146-B398-01278EA26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0BD85C-14F5-234A-8E5D-0C8BA7F31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51D7-EE2A-3F49-A517-B6484E28A54F}" type="datetimeFigureOut">
              <a:rPr lang="es-US" smtClean="0"/>
              <a:t>9/20/2020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1183F-CBC9-0B46-A677-EFFBB4773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E669C5-1707-8F4A-B272-146B52DCB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2515-DAEA-224C-AD5F-0847E3946C1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1068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16457-8187-4259-84DC-C05CDDC714CF}" type="datetimeFigureOut">
              <a:rPr lang="es-ES" smtClean="0"/>
              <a:t>20/09/2020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25E36-6674-4CD4-A51D-93ED5D9D32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45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4759A8D-E6C7-4840-8E6D-5C89F08F2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04" y="520745"/>
            <a:ext cx="1097380" cy="1097380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A4443C3-B968-44A5-A59C-F126BF9D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7" y="431631"/>
            <a:ext cx="1365083" cy="136508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143FB87-AFA6-4AB6-94D1-71AC1439AB21}"/>
              </a:ext>
            </a:extLst>
          </p:cNvPr>
          <p:cNvSpPr txBox="1"/>
          <p:nvPr/>
        </p:nvSpPr>
        <p:spPr>
          <a:xfrm>
            <a:off x="1884948" y="520745"/>
            <a:ext cx="94863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Universidad Tecnológica de Panamá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Facultad de Ingeniería en Sistemas Computacionales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Licenciatura en Ingeniería de Sistemas y Computación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7A9EDD-EA93-4BB3-B5E2-F6C106171363}"/>
              </a:ext>
            </a:extLst>
          </p:cNvPr>
          <p:cNvSpPr txBox="1"/>
          <p:nvPr/>
        </p:nvSpPr>
        <p:spPr>
          <a:xfrm>
            <a:off x="4068179" y="2719136"/>
            <a:ext cx="6206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Integrantes: Michael Jordan                    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                    Robert Lu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                    Horacio Pinilla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                    Luis Tapia 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                    Angie Valdés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lvl="0" algn="ctr" defTabSz="457200"/>
            <a:r>
              <a:rPr lang="es-PA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Mezclas Homogéneas y Heterogéneas</a:t>
            </a:r>
          </a:p>
        </p:txBody>
      </p:sp>
    </p:spTree>
    <p:extLst>
      <p:ext uri="{BB962C8B-B14F-4D97-AF65-F5344CB8AC3E}">
        <p14:creationId xmlns:p14="http://schemas.microsoft.com/office/powerpoint/2010/main" val="26405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40BF7-E3F1-2944-9A1E-EDAADB4D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0" y="547153"/>
            <a:ext cx="6798005" cy="1159926"/>
          </a:xfrm>
        </p:spPr>
        <p:txBody>
          <a:bodyPr/>
          <a:lstStyle/>
          <a:p>
            <a:r>
              <a:rPr lang="es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Mezcla Homogénea</a:t>
            </a:r>
            <a:r>
              <a:rPr lang="es-US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DA9218-D169-624D-B936-3B29310A7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180" y="2080512"/>
            <a:ext cx="6426901" cy="1945966"/>
          </a:xfrm>
        </p:spPr>
        <p:txBody>
          <a:bodyPr/>
          <a:lstStyle/>
          <a:p>
            <a:pPr algn="just"/>
            <a:r>
              <a:rPr lang="es-US" b="0" i="0" dirty="0">
                <a:effectLst/>
                <a:latin typeface="Roboto" panose="02000000000000000000" pitchFamily="2" charset="0"/>
              </a:rPr>
              <a:t>Una </a:t>
            </a:r>
            <a:r>
              <a:rPr lang="es-US" i="0" dirty="0">
                <a:effectLst/>
                <a:latin typeface="Roboto" panose="02000000000000000000" pitchFamily="2" charset="0"/>
              </a:rPr>
              <a:t>mezcla</a:t>
            </a:r>
            <a:r>
              <a:rPr lang="es-US" b="1" i="0" dirty="0">
                <a:effectLst/>
                <a:latin typeface="Roboto" panose="02000000000000000000" pitchFamily="2" charset="0"/>
              </a:rPr>
              <a:t> </a:t>
            </a:r>
            <a:r>
              <a:rPr lang="es-US" i="0" dirty="0">
                <a:effectLst/>
                <a:latin typeface="Roboto" panose="02000000000000000000" pitchFamily="2" charset="0"/>
              </a:rPr>
              <a:t>homogénea</a:t>
            </a:r>
            <a:r>
              <a:rPr lang="es-US" b="0" i="0" dirty="0">
                <a:effectLst/>
                <a:latin typeface="Roboto" panose="02000000000000000000" pitchFamily="2" charset="0"/>
              </a:rPr>
              <a:t> es un tipo de </a:t>
            </a:r>
            <a:r>
              <a:rPr lang="es-US" i="0" dirty="0">
                <a:effectLst/>
                <a:latin typeface="Roboto" panose="02000000000000000000" pitchFamily="2" charset="0"/>
              </a:rPr>
              <a:t>mezcla</a:t>
            </a:r>
            <a:r>
              <a:rPr lang="es-US" b="0" i="0" dirty="0">
                <a:effectLst/>
                <a:latin typeface="Roboto" panose="02000000000000000000" pitchFamily="2" charset="0"/>
              </a:rPr>
              <a:t> en la cual no se distinguen sus componentes y en la que la composición es uniforme y cada parte de la solución posee las mismas propiedades.</a:t>
            </a:r>
            <a:endParaRPr lang="es-US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0228914-1D40-F741-9DDC-ADEFFAC3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10" y="3819382"/>
            <a:ext cx="4453247" cy="2758435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9F381E-7D97-FB42-9509-6807659ED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762">
            <a:off x="7589372" y="744871"/>
            <a:ext cx="3958690" cy="2245247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F6FE687-5E12-F746-BA07-4D5690CDC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9121">
            <a:off x="6748153" y="3845687"/>
            <a:ext cx="3629930" cy="21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Definición de mezcla heterogénea</a:t>
            </a:r>
          </a:p>
        </p:txBody>
      </p:sp>
    </p:spTree>
    <p:extLst>
      <p:ext uri="{BB962C8B-B14F-4D97-AF65-F5344CB8AC3E}">
        <p14:creationId xmlns:p14="http://schemas.microsoft.com/office/powerpoint/2010/main" val="306183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0709" y="2286002"/>
            <a:ext cx="3696788" cy="2586444"/>
          </a:xfrm>
        </p:spPr>
        <p:txBody>
          <a:bodyPr>
            <a:normAutofit/>
          </a:bodyPr>
          <a:lstStyle/>
          <a:p>
            <a:r>
              <a:rPr lang="es-ES" b="1" dirty="0"/>
              <a:t>¿Qué es una mezcla heterogénea?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toda aquella sustancia o material formada por la unión de dos más sustancias, las cuales se combinan sin unirse y forma no uniforme. En este tipo de mezcla, así pues, los componentes están distribuidos de forma desigual: si cogemos dos fragmentos o partes de ella es probable que no observemos las mismas proporciones en el compuesto e incluso los mismos componentes.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23" y="0"/>
            <a:ext cx="6449497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pueden estar en cualquier estado de la materia, sea sólido, líquido o gaseoso</a:t>
            </a:r>
            <a:r>
              <a:rPr lang="es-ES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mayor parte de mezclas heterogéneas son suspensiones, que de manera habitual tienden a ser mezclas de uno o varios líquidos y un líquido y un sólido. Formado por una fase dispersa o partículas no soluble y una dispersante, se trata de un tipo de mezcla en que uno de los componentes se queda suspendido en otro.</a:t>
            </a:r>
          </a:p>
        </p:txBody>
      </p:sp>
      <p:pic>
        <p:nvPicPr>
          <p:cNvPr id="1026" name="Picture 2" descr="20 Ejemplos de Mezclas Heterogén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495" y="4362229"/>
            <a:ext cx="3966966" cy="20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2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539678" cy="2456442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Podemos encontrar múltiples ejemplos de mezclas heterogéneas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naturaleza o entre los productos que empleamos en el día a día: el humo o la contaminación del aire, el propio aire, la arena de la playa, el granito, los helados, el queso roquefort, la sangre, la mayoría de fármacos o mezclas como la de agua y aceite, la salsa césar o las ensaladas.</a:t>
            </a:r>
          </a:p>
        </p:txBody>
      </p:sp>
      <p:pic>
        <p:nvPicPr>
          <p:cNvPr id="2050" name="Picture 2" descr="Mezclas homogéneas y heterogeneas” – l03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04" y="0"/>
            <a:ext cx="5172075" cy="23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6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8F742-B660-48F6-9FA0-19393824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¿Cómo diferenciar entre ambas mezclas?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9250D4-F1CF-4EC0-8FF3-E53F0F8F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1708017"/>
            <a:ext cx="2896834" cy="394053"/>
          </a:xfrm>
        </p:spPr>
        <p:txBody>
          <a:bodyPr>
            <a:normAutofit lnSpcReduction="10000"/>
          </a:bodyPr>
          <a:lstStyle/>
          <a:p>
            <a:r>
              <a:rPr lang="es-PA" dirty="0"/>
              <a:t>Mezclas homogéneas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CD8A91-4CC2-4514-85CB-D5C68C3F7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19399"/>
            <a:ext cx="3844043" cy="3684588"/>
          </a:xfrm>
        </p:spPr>
        <p:txBody>
          <a:bodyPr>
            <a:normAutofit/>
          </a:bodyPr>
          <a:lstStyle/>
          <a:p>
            <a:r>
              <a:rPr lang="es-PA" sz="2400" dirty="0"/>
              <a:t>Distribución uniforme</a:t>
            </a:r>
          </a:p>
          <a:p>
            <a:r>
              <a:rPr lang="es-PA" sz="2400" dirty="0"/>
              <a:t>Tus ojos ven monotonía en la mezcla</a:t>
            </a:r>
          </a:p>
          <a:p>
            <a:endParaRPr lang="es-PA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02537E-992D-4434-945B-5124019B5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81145" y="1579650"/>
            <a:ext cx="3091745" cy="518231"/>
          </a:xfrm>
        </p:spPr>
        <p:txBody>
          <a:bodyPr>
            <a:normAutofit lnSpcReduction="10000"/>
          </a:bodyPr>
          <a:lstStyle/>
          <a:p>
            <a:r>
              <a:rPr lang="es-PA" dirty="0"/>
              <a:t>Mezclas heterogéneas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471A58-1E63-4C88-B23F-07687220A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58946" y="2119399"/>
            <a:ext cx="3999618" cy="3684588"/>
          </a:xfrm>
        </p:spPr>
        <p:txBody>
          <a:bodyPr>
            <a:normAutofit/>
          </a:bodyPr>
          <a:lstStyle/>
          <a:p>
            <a:r>
              <a:rPr lang="es-PA" sz="2400" dirty="0"/>
              <a:t>Puedes ver separaciones en la mezcla</a:t>
            </a:r>
          </a:p>
          <a:p>
            <a:r>
              <a:rPr lang="es-PA" sz="2400" dirty="0"/>
              <a:t>Tiene al menos dos fases</a:t>
            </a:r>
          </a:p>
          <a:p>
            <a:r>
              <a:rPr lang="es-PA" sz="2400" dirty="0"/>
              <a:t>Sus componentes no son solubles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10CAEAB5-B591-4F49-856C-9FDC8F019308}"/>
              </a:ext>
            </a:extLst>
          </p:cNvPr>
          <p:cNvSpPr txBox="1">
            <a:spLocks/>
          </p:cNvSpPr>
          <p:nvPr/>
        </p:nvSpPr>
        <p:spPr>
          <a:xfrm>
            <a:off x="4858456" y="2097881"/>
            <a:ext cx="2322689" cy="823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0000500000000000000" pitchFamily="50" charset="0"/>
                <a:ea typeface="+mn-ea"/>
                <a:cs typeface="+mn-cs"/>
              </a:rPr>
              <a:t>La clave está en las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0000500000000000000" pitchFamily="50" charset="0"/>
                <a:ea typeface="+mn-ea"/>
                <a:cs typeface="+mn-cs"/>
              </a:rPr>
              <a:t>fases que contiene</a:t>
            </a:r>
            <a:endParaRPr kumimoji="0" lang="es-P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uscador de la nueva normalidad tras la desescalada en EL PAÍS">
            <a:extLst>
              <a:ext uri="{FF2B5EF4-FFF2-40B4-BE49-F238E27FC236}">
                <a16:creationId xmlns:a16="http://schemas.microsoft.com/office/drawing/2014/main" id="{2FBC4F0A-141C-4FD6-BF14-67099E7B7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8" r="41776" b="18848"/>
          <a:stretch/>
        </p:blipFill>
        <p:spPr bwMode="auto">
          <a:xfrm>
            <a:off x="5799075" y="3275542"/>
            <a:ext cx="469672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6C82F6-F3EF-4258-8441-B2AF4A1E8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33" y="3731328"/>
            <a:ext cx="1828800" cy="2438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3B752BF-8EBD-493B-96B8-244FAF648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39" y="4165600"/>
            <a:ext cx="182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interior, tabla, mujer&#10;&#10;Descripción generada automáticamente">
            <a:extLst>
              <a:ext uri="{FF2B5EF4-FFF2-40B4-BE49-F238E27FC236}">
                <a16:creationId xmlns:a16="http://schemas.microsoft.com/office/drawing/2014/main" id="{76F5F491-6795-47BC-9F48-CB391F6CA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t="35666" b="6334"/>
          <a:stretch/>
        </p:blipFill>
        <p:spPr>
          <a:xfrm>
            <a:off x="3246109" y="4051318"/>
            <a:ext cx="2578100" cy="26517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E2AAAC-42EC-4D1C-B18A-0D8A00F74EAD}"/>
              </a:ext>
            </a:extLst>
          </p:cNvPr>
          <p:cNvSpPr txBox="1"/>
          <p:nvPr/>
        </p:nvSpPr>
        <p:spPr>
          <a:xfrm>
            <a:off x="297180" y="434341"/>
            <a:ext cx="216662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Mezcla heterogénea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D2F198-9B85-4B5E-86A6-72C871243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9" t="10666" r="13852" b="15667"/>
          <a:stretch/>
        </p:blipFill>
        <p:spPr>
          <a:xfrm>
            <a:off x="0" y="884445"/>
            <a:ext cx="3274049" cy="44119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B17D5C4-1D1E-4633-B91C-5110D8DC0B6E}"/>
              </a:ext>
            </a:extLst>
          </p:cNvPr>
          <p:cNvSpPr txBox="1"/>
          <p:nvPr/>
        </p:nvSpPr>
        <p:spPr>
          <a:xfrm>
            <a:off x="8595360" y="43434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Mezcla homogénea</a:t>
            </a:r>
          </a:p>
        </p:txBody>
      </p:sp>
      <p:pic>
        <p:nvPicPr>
          <p:cNvPr id="10" name="Imagen 9" descr="Imagen que contiene tabla, interior, taza, vidrio&#10;&#10;Descripción generada automáticamente">
            <a:extLst>
              <a:ext uri="{FF2B5EF4-FFF2-40B4-BE49-F238E27FC236}">
                <a16:creationId xmlns:a16="http://schemas.microsoft.com/office/drawing/2014/main" id="{8B369254-E9FC-4010-AD44-5622238F25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12667" b="17333"/>
          <a:stretch/>
        </p:blipFill>
        <p:spPr>
          <a:xfrm>
            <a:off x="6367793" y="2594792"/>
            <a:ext cx="3014980" cy="4108286"/>
          </a:xfrm>
          <a:prstGeom prst="rect">
            <a:avLst/>
          </a:prstGeom>
        </p:spPr>
      </p:pic>
      <p:pic>
        <p:nvPicPr>
          <p:cNvPr id="12" name="Imagen 11" descr="Imagen que contiene taza, interior, alimentos, tabla&#10;&#10;Descripción generada automáticamente">
            <a:extLst>
              <a:ext uri="{FF2B5EF4-FFF2-40B4-BE49-F238E27FC236}">
                <a16:creationId xmlns:a16="http://schemas.microsoft.com/office/drawing/2014/main" id="{3CFA0C83-6AAB-408A-8BBA-08771FBBB9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r="18745" b="16333"/>
          <a:stretch/>
        </p:blipFill>
        <p:spPr>
          <a:xfrm>
            <a:off x="8374369" y="803672"/>
            <a:ext cx="3520451" cy="30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1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427</Words>
  <Application>Microsoft Office PowerPoint</Application>
  <PresentationFormat>Panorámica</PresentationFormat>
  <Paragraphs>33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Century Gothic</vt:lpstr>
      <vt:lpstr>Corbel</vt:lpstr>
      <vt:lpstr>Roboto</vt:lpstr>
      <vt:lpstr>Rockwell</vt:lpstr>
      <vt:lpstr>Times New Roman</vt:lpstr>
      <vt:lpstr>Wingdings</vt:lpstr>
      <vt:lpstr>Tema de Office</vt:lpstr>
      <vt:lpstr>1_Tema de Office</vt:lpstr>
      <vt:lpstr>Atlas</vt:lpstr>
      <vt:lpstr>Presentación de PowerPoint</vt:lpstr>
      <vt:lpstr>Mezcla Homogénea </vt:lpstr>
      <vt:lpstr>Definición de mezcla heterogénea</vt:lpstr>
      <vt:lpstr>¿Qué es una mezcla heterogénea? </vt:lpstr>
      <vt:lpstr>pueden estar en cualquier estado de la materia, sea sólido, líquido o gaseoso.</vt:lpstr>
      <vt:lpstr>Podemos encontrar múltiples ejemplos de mezclas heterogéneas</vt:lpstr>
      <vt:lpstr>¿Cómo diferenciar entre ambas mezclas?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TAPIA</dc:creator>
  <cp:lastModifiedBy>LUIS TAPIA</cp:lastModifiedBy>
  <cp:revision>3</cp:revision>
  <dcterms:created xsi:type="dcterms:W3CDTF">2020-09-21T00:50:09Z</dcterms:created>
  <dcterms:modified xsi:type="dcterms:W3CDTF">2020-09-21T01:13:29Z</dcterms:modified>
</cp:coreProperties>
</file>